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477" r:id="rId20"/>
    <p:sldId id="399" r:id="rId21"/>
    <p:sldId id="409" r:id="rId22"/>
    <p:sldId id="481" r:id="rId23"/>
    <p:sldId id="482" r:id="rId24"/>
    <p:sldId id="5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13674</TotalTime>
  <Words>2357</Words>
  <Application>Microsoft Office PowerPoint</Application>
  <PresentationFormat>Widescreen</PresentationFormat>
  <Paragraphs>194</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1069</cp:revision>
  <dcterms:created xsi:type="dcterms:W3CDTF">2016-07-10T03:33:26Z</dcterms:created>
  <dcterms:modified xsi:type="dcterms:W3CDTF">2021-12-18T02:50:14Z</dcterms:modified>
</cp:coreProperties>
</file>